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E0E"/>
    <a:srgbClr val="FE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47066-3710-A3C9-57C5-B3FFFEE5F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AA73EF-03E2-2338-A445-7890F4357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03F6F-7E00-F8D8-A43B-93D713A4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32CD83-E09D-0372-A109-00F081BC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B42220-A513-5609-A1E6-8C1D37E5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07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7D2C4-1FB2-00C1-8028-DF76D6CF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41826A-4141-9793-7431-83BBA9138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7CE786-16FE-5EDA-B0A2-73BB9A45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EA8A0F-00C5-47AD-B695-22F08F1E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6F7729-5949-6442-07FA-A17CA976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72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EB4B325-969C-4969-3E51-AFA03A84C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9996F3-0DD6-C054-8432-3338D262D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375415-8354-AC01-9676-00DCBFE2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9E7A2D-09F5-FCC4-D8C0-70203F27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509517-FFD7-E336-FCA0-3ADC7CB9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84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7FB66-BFF8-708E-BD90-0A1227FF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67D54-01D3-1526-4AD6-33A804C8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F1D996-F7E4-BB68-6E70-D3CAAD1C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71E91D-4DAD-A266-8F73-AF4A2DBA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C5663A-27E4-BF6C-6746-8E6F9F24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633DF-01BB-D418-7CAB-498C91EF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8CB6CD-93BD-9246-82ED-00A6B6758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77DC7-6471-A805-B0B5-062F7421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FC4506-F2C2-FA15-DD55-BD808453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3FAA5D-59F8-1623-01E7-FED72757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69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3CFE4-0EFE-2E1C-7C2C-DD4D6289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A55CD3-2BA9-1B9D-BC9C-9948F3893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1148B1-DF8E-1DD2-623D-BB2C5AE9D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4B7445-8C25-70B3-D17F-5D901045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396552-44FD-EAF1-26D6-FD9B3058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F0FC33-6BE8-3107-2D07-8330F336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2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391D1-059A-5B93-C48C-939AA154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A25320-D8B7-65E3-0D6D-37FC490B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DFAE84-2611-72D2-8D0A-59924D594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B623CA-1ED0-4B0E-BD76-CF241044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891ABF-A656-94B8-A362-78AE0EC3C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30E6C6-E64B-20F2-A5F8-110749EA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CEF407-9624-10AA-2FF3-92C2961A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908F2B-AE60-90F5-E223-3E927023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375B0-7113-508C-43DE-109FB8D2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1E470D-D728-71A7-37E5-E349BD8B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4A0037-C69B-5E5B-7690-9F9F67DF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782F16-11AC-86A0-D102-580FE28C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55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2933E3-EDDF-418F-CEBF-8FF3D6C2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7BDE28-EEA8-1BA4-387B-07EAE761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6AAB08-D36D-1825-71B7-F87C796E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1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BA553-84AB-BBCD-2617-B64855A5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BCBED2-BEF3-6DCF-9B66-9740682E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7419ED-0F92-815E-FDAA-EF884D539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8DDF97-2091-86E9-64A1-E2944A1B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ABD939-29C5-9D12-0BD1-B3F7DC06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1CC06B-A8A7-099A-2AA9-20C5B4AA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60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A06B7-E382-4922-695F-48B9EE81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4D9F735-5EEA-8CC5-CDF0-26A914219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55A32C-64E3-F4DE-1122-48795B650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4B0686-C30A-2DC0-1A89-805475DC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3925A1-E23D-2C94-84BF-93DC6BB2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3C6A28-AF75-2F0C-C2FB-C2FD698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98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342FB1F-7E6B-9E3A-CB91-91AD3219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9916B1-5B7A-2A8D-8A54-26B6925D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F0E53B-132D-D80C-F9AA-D7CFF5348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CEF0-1A49-4F3B-ABD7-B75061D6FB05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9C0661-BB76-778D-1FDF-9039C9133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23CCD-9B73-4F50-BD61-5D5A17B70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EBFD-EC11-400B-99EE-1D4E03B678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77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0154C5C7-FEB8-FA5F-7B44-C3EC0227E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63" y="2130539"/>
            <a:ext cx="5593246" cy="2906432"/>
          </a:xfrm>
          <a:prstGeom prst="rect">
            <a:avLst/>
          </a:prstGeom>
        </p:spPr>
      </p:pic>
      <p:pic>
        <p:nvPicPr>
          <p:cNvPr id="11" name="Grafik 10" descr="Ein Bild, das Mikrofon enthält.&#10;&#10;Automatisch generierte Beschreibung">
            <a:extLst>
              <a:ext uri="{FF2B5EF4-FFF2-40B4-BE49-F238E27FC236}">
                <a16:creationId xmlns:a16="http://schemas.microsoft.com/office/drawing/2014/main" id="{41AA5F69-E468-88EE-31CF-B8B585CD9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47" y="2130539"/>
            <a:ext cx="1463797" cy="2932183"/>
          </a:xfrm>
          <a:prstGeom prst="rect">
            <a:avLst/>
          </a:prstGeom>
        </p:spPr>
      </p:pic>
      <p:pic>
        <p:nvPicPr>
          <p:cNvPr id="13" name="Grafik 12" descr="Ein Bild, das Wand, Im Haus enthält.&#10;&#10;Automatisch generierte Beschreibung">
            <a:extLst>
              <a:ext uri="{FF2B5EF4-FFF2-40B4-BE49-F238E27FC236}">
                <a16:creationId xmlns:a16="http://schemas.microsoft.com/office/drawing/2014/main" id="{E4B1F22E-5F83-DC35-137F-1FEDA7159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22" y="2130539"/>
            <a:ext cx="2055633" cy="2906432"/>
          </a:xfrm>
          <a:prstGeom prst="rect">
            <a:avLst/>
          </a:prstGeom>
        </p:spPr>
      </p:pic>
      <p:pic>
        <p:nvPicPr>
          <p:cNvPr id="15" name="Grafik 14" descr="Ein Bild, das Wand, Mobiliar, Stuhl enthält.&#10;&#10;Automatisch generierte Beschreibung">
            <a:extLst>
              <a:ext uri="{FF2B5EF4-FFF2-40B4-BE49-F238E27FC236}">
                <a16:creationId xmlns:a16="http://schemas.microsoft.com/office/drawing/2014/main" id="{EED58281-C240-B86F-E2D1-46E46F091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6" y="2130539"/>
            <a:ext cx="2179824" cy="29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3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Konstanze Hager</dc:creator>
  <cp:lastModifiedBy>Konstanze Hager</cp:lastModifiedBy>
  <cp:revision>1</cp:revision>
  <dcterms:created xsi:type="dcterms:W3CDTF">2023-03-31T12:25:58Z</dcterms:created>
  <dcterms:modified xsi:type="dcterms:W3CDTF">2023-07-20T13:56:01Z</dcterms:modified>
</cp:coreProperties>
</file>